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48" autoAdjust="0"/>
    <p:restoredTop sz="94660"/>
  </p:normalViewPr>
  <p:slideViewPr>
    <p:cSldViewPr snapToGrid="0">
      <p:cViewPr varScale="1">
        <p:scale>
          <a:sx n="163" d="100"/>
          <a:sy n="163" d="100"/>
        </p:scale>
        <p:origin x="26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6256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8893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512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136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6430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2475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526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9165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989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2966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2903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AC452-BF7B-403E-AE12-E1DF5B817512}" type="datetimeFigureOut">
              <a:rPr lang="de-DE" smtClean="0"/>
              <a:t>03.05.2022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D0399-7812-45D5-BB7D-5647540C93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7901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9693" y="846810"/>
            <a:ext cx="2964180" cy="531876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015" y="846810"/>
            <a:ext cx="3089148" cy="5318760"/>
          </a:xfrm>
          <a:prstGeom prst="rect">
            <a:avLst/>
          </a:prstGeom>
        </p:spPr>
      </p:pic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9455983" y="510508"/>
            <a:ext cx="19556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pH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9455983" y="701149"/>
            <a:ext cx="73257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L-685,458 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2" name="Rectangle 40"/>
          <p:cNvSpPr>
            <a:spLocks noChangeArrowheads="1"/>
          </p:cNvSpPr>
          <p:nvPr/>
        </p:nvSpPr>
        <p:spPr bwMode="auto">
          <a:xfrm rot="16200000">
            <a:off x="3078324" y="400244"/>
            <a:ext cx="46968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6.5/7.5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3" name="Rectangle 47"/>
          <p:cNvSpPr>
            <a:spLocks noChangeArrowheads="1"/>
          </p:cNvSpPr>
          <p:nvPr/>
        </p:nvSpPr>
        <p:spPr bwMode="auto">
          <a:xfrm rot="16200000">
            <a:off x="2985292" y="528484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9.0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4" name="Rectangle 48"/>
          <p:cNvSpPr>
            <a:spLocks noChangeArrowheads="1"/>
          </p:cNvSpPr>
          <p:nvPr/>
        </p:nvSpPr>
        <p:spPr bwMode="auto">
          <a:xfrm rot="16200000">
            <a:off x="2747683" y="528484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8.5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5" name="Rectangle 49"/>
          <p:cNvSpPr>
            <a:spLocks noChangeArrowheads="1"/>
          </p:cNvSpPr>
          <p:nvPr/>
        </p:nvSpPr>
        <p:spPr bwMode="auto">
          <a:xfrm rot="16200000">
            <a:off x="1573721" y="528484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6.0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6" name="Rectangle 50"/>
          <p:cNvSpPr>
            <a:spLocks noChangeArrowheads="1"/>
          </p:cNvSpPr>
          <p:nvPr/>
        </p:nvSpPr>
        <p:spPr bwMode="auto">
          <a:xfrm rot="16200000">
            <a:off x="1341396" y="528484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5.5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7" name="Rectangle 51"/>
          <p:cNvSpPr>
            <a:spLocks noChangeArrowheads="1"/>
          </p:cNvSpPr>
          <p:nvPr/>
        </p:nvSpPr>
        <p:spPr bwMode="auto">
          <a:xfrm rot="16200000">
            <a:off x="2282108" y="528484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7.5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8" name="Rectangle 52"/>
          <p:cNvSpPr>
            <a:spLocks noChangeArrowheads="1"/>
          </p:cNvSpPr>
          <p:nvPr/>
        </p:nvSpPr>
        <p:spPr bwMode="auto">
          <a:xfrm rot="16200000">
            <a:off x="1814364" y="528484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6.5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9" name="Rectangle 53"/>
          <p:cNvSpPr>
            <a:spLocks noChangeArrowheads="1"/>
          </p:cNvSpPr>
          <p:nvPr/>
        </p:nvSpPr>
        <p:spPr bwMode="auto">
          <a:xfrm rot="16200000">
            <a:off x="2046310" y="528484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7.0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0" name="Rectangle 54"/>
          <p:cNvSpPr>
            <a:spLocks noChangeArrowheads="1"/>
          </p:cNvSpPr>
          <p:nvPr/>
        </p:nvSpPr>
        <p:spPr bwMode="auto">
          <a:xfrm rot="16200000">
            <a:off x="2506225" y="528484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8.0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1" name="Rectangle 55"/>
          <p:cNvSpPr>
            <a:spLocks noChangeArrowheads="1"/>
          </p:cNvSpPr>
          <p:nvPr/>
        </p:nvSpPr>
        <p:spPr bwMode="auto">
          <a:xfrm rot="16200000">
            <a:off x="487236" y="2158742"/>
            <a:ext cx="34945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DDM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3" name="Rectangle 40"/>
          <p:cNvSpPr>
            <a:spLocks noChangeArrowheads="1"/>
          </p:cNvSpPr>
          <p:nvPr/>
        </p:nvSpPr>
        <p:spPr bwMode="auto">
          <a:xfrm rot="16200000">
            <a:off x="8587245" y="407117"/>
            <a:ext cx="46968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6.5/7.5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4" name="Rectangle 47"/>
          <p:cNvSpPr>
            <a:spLocks noChangeArrowheads="1"/>
          </p:cNvSpPr>
          <p:nvPr/>
        </p:nvSpPr>
        <p:spPr bwMode="auto">
          <a:xfrm rot="16200000">
            <a:off x="8494212" y="535357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9.0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5" name="Rectangle 48"/>
          <p:cNvSpPr>
            <a:spLocks noChangeArrowheads="1"/>
          </p:cNvSpPr>
          <p:nvPr/>
        </p:nvSpPr>
        <p:spPr bwMode="auto">
          <a:xfrm rot="16200000">
            <a:off x="8256603" y="535357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8.5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6" name="Rectangle 49"/>
          <p:cNvSpPr>
            <a:spLocks noChangeArrowheads="1"/>
          </p:cNvSpPr>
          <p:nvPr/>
        </p:nvSpPr>
        <p:spPr bwMode="auto">
          <a:xfrm rot="16200000">
            <a:off x="7082641" y="535357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6.0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7" name="Rectangle 50"/>
          <p:cNvSpPr>
            <a:spLocks noChangeArrowheads="1"/>
          </p:cNvSpPr>
          <p:nvPr/>
        </p:nvSpPr>
        <p:spPr bwMode="auto">
          <a:xfrm rot="16200000">
            <a:off x="6850316" y="535357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5.5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8" name="Rectangle 51"/>
          <p:cNvSpPr>
            <a:spLocks noChangeArrowheads="1"/>
          </p:cNvSpPr>
          <p:nvPr/>
        </p:nvSpPr>
        <p:spPr bwMode="auto">
          <a:xfrm rot="16200000">
            <a:off x="7791028" y="535357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7.5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9" name="Rectangle 52"/>
          <p:cNvSpPr>
            <a:spLocks noChangeArrowheads="1"/>
          </p:cNvSpPr>
          <p:nvPr/>
        </p:nvSpPr>
        <p:spPr bwMode="auto">
          <a:xfrm rot="16200000">
            <a:off x="7323284" y="535357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6.5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0" name="Rectangle 53"/>
          <p:cNvSpPr>
            <a:spLocks noChangeArrowheads="1"/>
          </p:cNvSpPr>
          <p:nvPr/>
        </p:nvSpPr>
        <p:spPr bwMode="auto">
          <a:xfrm rot="16200000">
            <a:off x="7555230" y="535357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7.0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1" name="Rectangle 54"/>
          <p:cNvSpPr>
            <a:spLocks noChangeArrowheads="1"/>
          </p:cNvSpPr>
          <p:nvPr/>
        </p:nvSpPr>
        <p:spPr bwMode="auto">
          <a:xfrm rot="16200000">
            <a:off x="8015145" y="535357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8.0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2" name="Rectangle 55"/>
          <p:cNvSpPr>
            <a:spLocks noChangeArrowheads="1"/>
          </p:cNvSpPr>
          <p:nvPr/>
        </p:nvSpPr>
        <p:spPr bwMode="auto">
          <a:xfrm rot="16200000">
            <a:off x="5844074" y="4410274"/>
            <a:ext cx="43601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POPC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1310779" y="655318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3175946" y="655318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+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1543104" y="655318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1783747" y="655318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2015693" y="655318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2251491" y="655318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2475608" y="655318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2717066" y="655318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2954675" y="655318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6819699" y="654983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8684866" y="654983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+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7052024" y="654983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7292667" y="654983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7524613" y="654983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7760411" y="654983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7984528" y="654983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8225986" y="654983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8463595" y="654983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52" name="Rectangle 59"/>
          <p:cNvSpPr>
            <a:spLocks noChangeArrowheads="1"/>
          </p:cNvSpPr>
          <p:nvPr/>
        </p:nvSpPr>
        <p:spPr bwMode="auto">
          <a:xfrm>
            <a:off x="1035450" y="2951209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3" name="Line 60"/>
          <p:cNvSpPr>
            <a:spLocks noChangeShapeType="1"/>
          </p:cNvSpPr>
          <p:nvPr/>
        </p:nvSpPr>
        <p:spPr bwMode="auto">
          <a:xfrm>
            <a:off x="1152878" y="3043542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Rectangle 59"/>
          <p:cNvSpPr>
            <a:spLocks noChangeArrowheads="1"/>
          </p:cNvSpPr>
          <p:nvPr/>
        </p:nvSpPr>
        <p:spPr bwMode="auto">
          <a:xfrm>
            <a:off x="1035450" y="3204835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5" name="Line 60"/>
          <p:cNvSpPr>
            <a:spLocks noChangeShapeType="1"/>
          </p:cNvSpPr>
          <p:nvPr/>
        </p:nvSpPr>
        <p:spPr bwMode="auto">
          <a:xfrm>
            <a:off x="1152878" y="3297168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Rectangle 59"/>
          <p:cNvSpPr>
            <a:spLocks noChangeArrowheads="1"/>
          </p:cNvSpPr>
          <p:nvPr/>
        </p:nvSpPr>
        <p:spPr bwMode="auto">
          <a:xfrm>
            <a:off x="950492" y="2638258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7" name="Line 60"/>
          <p:cNvSpPr>
            <a:spLocks noChangeShapeType="1"/>
          </p:cNvSpPr>
          <p:nvPr/>
        </p:nvSpPr>
        <p:spPr bwMode="auto">
          <a:xfrm>
            <a:off x="1152878" y="2697250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Rectangle 59"/>
          <p:cNvSpPr>
            <a:spLocks noChangeArrowheads="1"/>
          </p:cNvSpPr>
          <p:nvPr/>
        </p:nvSpPr>
        <p:spPr bwMode="auto">
          <a:xfrm>
            <a:off x="950492" y="2521668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59" name="Line 60"/>
          <p:cNvSpPr>
            <a:spLocks noChangeShapeType="1"/>
          </p:cNvSpPr>
          <p:nvPr/>
        </p:nvSpPr>
        <p:spPr bwMode="auto">
          <a:xfrm>
            <a:off x="1152878" y="2628290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Rectangle 59"/>
          <p:cNvSpPr>
            <a:spLocks noChangeArrowheads="1"/>
          </p:cNvSpPr>
          <p:nvPr/>
        </p:nvSpPr>
        <p:spPr bwMode="auto">
          <a:xfrm>
            <a:off x="865532" y="1495365"/>
            <a:ext cx="2548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105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1" name="Line 60"/>
          <p:cNvSpPr>
            <a:spLocks noChangeShapeType="1"/>
          </p:cNvSpPr>
          <p:nvPr/>
        </p:nvSpPr>
        <p:spPr bwMode="auto">
          <a:xfrm>
            <a:off x="1152878" y="1587364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Rectangle 59"/>
          <p:cNvSpPr>
            <a:spLocks noChangeArrowheads="1"/>
          </p:cNvSpPr>
          <p:nvPr/>
        </p:nvSpPr>
        <p:spPr bwMode="auto">
          <a:xfrm>
            <a:off x="950492" y="1714510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78</a:t>
            </a:r>
          </a:p>
        </p:txBody>
      </p:sp>
      <p:sp>
        <p:nvSpPr>
          <p:cNvPr id="63" name="Line 60"/>
          <p:cNvSpPr>
            <a:spLocks noChangeShapeType="1"/>
          </p:cNvSpPr>
          <p:nvPr/>
        </p:nvSpPr>
        <p:spPr bwMode="auto">
          <a:xfrm>
            <a:off x="1152878" y="1806509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Line 60"/>
          <p:cNvSpPr>
            <a:spLocks noChangeShapeType="1"/>
          </p:cNvSpPr>
          <p:nvPr/>
        </p:nvSpPr>
        <p:spPr bwMode="auto">
          <a:xfrm>
            <a:off x="1152878" y="1967469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Rectangle 59"/>
          <p:cNvSpPr>
            <a:spLocks noChangeArrowheads="1"/>
          </p:cNvSpPr>
          <p:nvPr/>
        </p:nvSpPr>
        <p:spPr bwMode="auto">
          <a:xfrm>
            <a:off x="950492" y="2070325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45</a:t>
            </a:r>
          </a:p>
        </p:txBody>
      </p:sp>
      <p:sp>
        <p:nvSpPr>
          <p:cNvPr id="67" name="Line 60"/>
          <p:cNvSpPr>
            <a:spLocks noChangeShapeType="1"/>
          </p:cNvSpPr>
          <p:nvPr/>
        </p:nvSpPr>
        <p:spPr bwMode="auto">
          <a:xfrm>
            <a:off x="1152878" y="2162324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Rectangle 59"/>
          <p:cNvSpPr>
            <a:spLocks noChangeArrowheads="1"/>
          </p:cNvSpPr>
          <p:nvPr/>
        </p:nvSpPr>
        <p:spPr bwMode="auto">
          <a:xfrm>
            <a:off x="950492" y="2249436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9" name="Line 60"/>
          <p:cNvSpPr>
            <a:spLocks noChangeShapeType="1"/>
          </p:cNvSpPr>
          <p:nvPr/>
        </p:nvSpPr>
        <p:spPr bwMode="auto">
          <a:xfrm>
            <a:off x="1152878" y="2341435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Rectangle 59"/>
          <p:cNvSpPr>
            <a:spLocks noChangeArrowheads="1"/>
          </p:cNvSpPr>
          <p:nvPr/>
        </p:nvSpPr>
        <p:spPr bwMode="auto">
          <a:xfrm>
            <a:off x="950492" y="1875136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55</a:t>
            </a:r>
          </a:p>
        </p:txBody>
      </p:sp>
      <p:sp>
        <p:nvSpPr>
          <p:cNvPr id="73" name="Rectangle 55"/>
          <p:cNvSpPr>
            <a:spLocks noChangeArrowheads="1"/>
          </p:cNvSpPr>
          <p:nvPr/>
        </p:nvSpPr>
        <p:spPr bwMode="auto">
          <a:xfrm rot="16200000">
            <a:off x="443955" y="4410274"/>
            <a:ext cx="43601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POPC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4" name="Rectangle 59"/>
          <p:cNvSpPr>
            <a:spLocks noChangeArrowheads="1"/>
          </p:cNvSpPr>
          <p:nvPr/>
        </p:nvSpPr>
        <p:spPr bwMode="auto">
          <a:xfrm>
            <a:off x="905292" y="5174715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5" name="Line 60"/>
          <p:cNvSpPr>
            <a:spLocks noChangeShapeType="1"/>
          </p:cNvSpPr>
          <p:nvPr/>
        </p:nvSpPr>
        <p:spPr bwMode="auto">
          <a:xfrm>
            <a:off x="1022720" y="5267048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Rectangle 59"/>
          <p:cNvSpPr>
            <a:spLocks noChangeArrowheads="1"/>
          </p:cNvSpPr>
          <p:nvPr/>
        </p:nvSpPr>
        <p:spPr bwMode="auto">
          <a:xfrm>
            <a:off x="905292" y="5423578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7" name="Line 60"/>
          <p:cNvSpPr>
            <a:spLocks noChangeShapeType="1"/>
          </p:cNvSpPr>
          <p:nvPr/>
        </p:nvSpPr>
        <p:spPr bwMode="auto">
          <a:xfrm>
            <a:off x="1022720" y="5515911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Rectangle 59"/>
          <p:cNvSpPr>
            <a:spLocks noChangeArrowheads="1"/>
          </p:cNvSpPr>
          <p:nvPr/>
        </p:nvSpPr>
        <p:spPr bwMode="auto">
          <a:xfrm>
            <a:off x="820334" y="4928445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9" name="Line 60"/>
          <p:cNvSpPr>
            <a:spLocks noChangeShapeType="1"/>
          </p:cNvSpPr>
          <p:nvPr/>
        </p:nvSpPr>
        <p:spPr bwMode="auto">
          <a:xfrm>
            <a:off x="1022720" y="4987437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Rectangle 59"/>
          <p:cNvSpPr>
            <a:spLocks noChangeArrowheads="1"/>
          </p:cNvSpPr>
          <p:nvPr/>
        </p:nvSpPr>
        <p:spPr bwMode="auto">
          <a:xfrm>
            <a:off x="820334" y="4811855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81" name="Line 60"/>
          <p:cNvSpPr>
            <a:spLocks noChangeShapeType="1"/>
          </p:cNvSpPr>
          <p:nvPr/>
        </p:nvSpPr>
        <p:spPr bwMode="auto">
          <a:xfrm>
            <a:off x="1022720" y="4918477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Rectangle 59"/>
          <p:cNvSpPr>
            <a:spLocks noChangeArrowheads="1"/>
          </p:cNvSpPr>
          <p:nvPr/>
        </p:nvSpPr>
        <p:spPr bwMode="auto">
          <a:xfrm>
            <a:off x="735374" y="3714108"/>
            <a:ext cx="2548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105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83" name="Line 60"/>
          <p:cNvSpPr>
            <a:spLocks noChangeShapeType="1"/>
          </p:cNvSpPr>
          <p:nvPr/>
        </p:nvSpPr>
        <p:spPr bwMode="auto">
          <a:xfrm>
            <a:off x="1022720" y="3806107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Rectangle 59"/>
          <p:cNvSpPr>
            <a:spLocks noChangeArrowheads="1"/>
          </p:cNvSpPr>
          <p:nvPr/>
        </p:nvSpPr>
        <p:spPr bwMode="auto">
          <a:xfrm>
            <a:off x="820334" y="3923727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78</a:t>
            </a:r>
          </a:p>
        </p:txBody>
      </p:sp>
      <p:sp>
        <p:nvSpPr>
          <p:cNvPr id="85" name="Line 60"/>
          <p:cNvSpPr>
            <a:spLocks noChangeShapeType="1"/>
          </p:cNvSpPr>
          <p:nvPr/>
        </p:nvSpPr>
        <p:spPr bwMode="auto">
          <a:xfrm>
            <a:off x="1022720" y="4015726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Line 60"/>
          <p:cNvSpPr>
            <a:spLocks noChangeShapeType="1"/>
          </p:cNvSpPr>
          <p:nvPr/>
        </p:nvSpPr>
        <p:spPr bwMode="auto">
          <a:xfrm>
            <a:off x="1022720" y="4186212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Rectangle 59"/>
          <p:cNvSpPr>
            <a:spLocks noChangeArrowheads="1"/>
          </p:cNvSpPr>
          <p:nvPr/>
        </p:nvSpPr>
        <p:spPr bwMode="auto">
          <a:xfrm>
            <a:off x="820334" y="4322408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45</a:t>
            </a:r>
          </a:p>
        </p:txBody>
      </p:sp>
      <p:sp>
        <p:nvSpPr>
          <p:cNvPr id="88" name="Line 60"/>
          <p:cNvSpPr>
            <a:spLocks noChangeShapeType="1"/>
          </p:cNvSpPr>
          <p:nvPr/>
        </p:nvSpPr>
        <p:spPr bwMode="auto">
          <a:xfrm>
            <a:off x="1022720" y="4414407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Rectangle 59"/>
          <p:cNvSpPr>
            <a:spLocks noChangeArrowheads="1"/>
          </p:cNvSpPr>
          <p:nvPr/>
        </p:nvSpPr>
        <p:spPr bwMode="auto">
          <a:xfrm>
            <a:off x="820334" y="4501519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90" name="Line 60"/>
          <p:cNvSpPr>
            <a:spLocks noChangeShapeType="1"/>
          </p:cNvSpPr>
          <p:nvPr/>
        </p:nvSpPr>
        <p:spPr bwMode="auto">
          <a:xfrm>
            <a:off x="1022720" y="4593518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Rectangle 59"/>
          <p:cNvSpPr>
            <a:spLocks noChangeArrowheads="1"/>
          </p:cNvSpPr>
          <p:nvPr/>
        </p:nvSpPr>
        <p:spPr bwMode="auto">
          <a:xfrm>
            <a:off x="820334" y="4093879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55</a:t>
            </a:r>
          </a:p>
        </p:txBody>
      </p:sp>
      <p:sp>
        <p:nvSpPr>
          <p:cNvPr id="92" name="Rectangle 17"/>
          <p:cNvSpPr>
            <a:spLocks noChangeArrowheads="1"/>
          </p:cNvSpPr>
          <p:nvPr/>
        </p:nvSpPr>
        <p:spPr bwMode="auto">
          <a:xfrm>
            <a:off x="4080686" y="3045898"/>
            <a:ext cx="3670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AICD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93" name="Rectangle 15"/>
          <p:cNvSpPr>
            <a:spLocks noChangeArrowheads="1"/>
          </p:cNvSpPr>
          <p:nvPr/>
        </p:nvSpPr>
        <p:spPr bwMode="auto">
          <a:xfrm>
            <a:off x="4080686" y="5162093"/>
            <a:ext cx="3670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AICD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94" name="Rectangle 27">
            <a:extLst>
              <a:ext uri="{FF2B5EF4-FFF2-40B4-BE49-F238E27FC236}">
                <a16:creationId xmlns:a16="http://schemas.microsoft.com/office/drawing/2014/main" id="{F3E942D7-38AE-4D11-AA96-B002047D80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0686" y="2781040"/>
            <a:ext cx="69570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e-DE" altLang="de-DE" sz="1200" dirty="0" smtClean="0">
                <a:solidFill>
                  <a:srgbClr val="000000"/>
                </a:solidFill>
                <a:cs typeface="Arial" panose="020B0604020202020204" pitchFamily="34" charset="0"/>
              </a:rPr>
              <a:t>C100-His</a:t>
            </a:r>
            <a:r>
              <a:rPr lang="de-DE" altLang="de-DE" sz="1200" baseline="-25000" dirty="0" smtClean="0">
                <a:solidFill>
                  <a:srgbClr val="000000"/>
                </a:solidFill>
                <a:cs typeface="Arial" panose="020B0604020202020204" pitchFamily="34" charset="0"/>
              </a:rPr>
              <a:t>6</a:t>
            </a:r>
            <a:endParaRPr lang="de-DE" altLang="de-DE" sz="1200" baseline="-250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95" name="Rectangle 27">
            <a:extLst>
              <a:ext uri="{FF2B5EF4-FFF2-40B4-BE49-F238E27FC236}">
                <a16:creationId xmlns:a16="http://schemas.microsoft.com/office/drawing/2014/main" id="{F3E942D7-38AE-4D11-AA96-B002047D80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0686" y="4836112"/>
            <a:ext cx="69570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e-DE" altLang="de-DE" sz="1200" dirty="0" smtClean="0">
                <a:solidFill>
                  <a:srgbClr val="000000"/>
                </a:solidFill>
                <a:cs typeface="Arial" panose="020B0604020202020204" pitchFamily="34" charset="0"/>
              </a:rPr>
              <a:t>C100-His</a:t>
            </a:r>
            <a:r>
              <a:rPr lang="de-DE" altLang="de-DE" sz="1200" baseline="-25000" dirty="0" smtClean="0">
                <a:solidFill>
                  <a:srgbClr val="000000"/>
                </a:solidFill>
                <a:cs typeface="Arial" panose="020B0604020202020204" pitchFamily="34" charset="0"/>
              </a:rPr>
              <a:t>6</a:t>
            </a:r>
            <a:endParaRPr lang="de-DE" altLang="de-DE" sz="1200" baseline="-250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33" name="Rectangle 59"/>
          <p:cNvSpPr>
            <a:spLocks noChangeArrowheads="1"/>
          </p:cNvSpPr>
          <p:nvPr/>
        </p:nvSpPr>
        <p:spPr bwMode="auto">
          <a:xfrm>
            <a:off x="6455671" y="5029729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34" name="Line 60"/>
          <p:cNvSpPr>
            <a:spLocks noChangeShapeType="1"/>
          </p:cNvSpPr>
          <p:nvPr/>
        </p:nvSpPr>
        <p:spPr bwMode="auto">
          <a:xfrm>
            <a:off x="6573099" y="5122062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Rectangle 59"/>
          <p:cNvSpPr>
            <a:spLocks noChangeArrowheads="1"/>
          </p:cNvSpPr>
          <p:nvPr/>
        </p:nvSpPr>
        <p:spPr bwMode="auto">
          <a:xfrm>
            <a:off x="6455671" y="5221439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36" name="Line 60"/>
          <p:cNvSpPr>
            <a:spLocks noChangeShapeType="1"/>
          </p:cNvSpPr>
          <p:nvPr/>
        </p:nvSpPr>
        <p:spPr bwMode="auto">
          <a:xfrm>
            <a:off x="6573099" y="5313772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Rectangle 59"/>
          <p:cNvSpPr>
            <a:spLocks noChangeArrowheads="1"/>
          </p:cNvSpPr>
          <p:nvPr/>
        </p:nvSpPr>
        <p:spPr bwMode="auto">
          <a:xfrm>
            <a:off x="6370713" y="4792989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38" name="Line 60"/>
          <p:cNvSpPr>
            <a:spLocks noChangeShapeType="1"/>
          </p:cNvSpPr>
          <p:nvPr/>
        </p:nvSpPr>
        <p:spPr bwMode="auto">
          <a:xfrm>
            <a:off x="6573099" y="4851981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Rectangle 59"/>
          <p:cNvSpPr>
            <a:spLocks noChangeArrowheads="1"/>
          </p:cNvSpPr>
          <p:nvPr/>
        </p:nvSpPr>
        <p:spPr bwMode="auto">
          <a:xfrm>
            <a:off x="6370713" y="4676399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40" name="Line 60"/>
          <p:cNvSpPr>
            <a:spLocks noChangeShapeType="1"/>
          </p:cNvSpPr>
          <p:nvPr/>
        </p:nvSpPr>
        <p:spPr bwMode="auto">
          <a:xfrm>
            <a:off x="6573099" y="4783021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Rectangle 59"/>
          <p:cNvSpPr>
            <a:spLocks noChangeArrowheads="1"/>
          </p:cNvSpPr>
          <p:nvPr/>
        </p:nvSpPr>
        <p:spPr bwMode="auto">
          <a:xfrm>
            <a:off x="6285753" y="3726295"/>
            <a:ext cx="2548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105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42" name="Line 60"/>
          <p:cNvSpPr>
            <a:spLocks noChangeShapeType="1"/>
          </p:cNvSpPr>
          <p:nvPr/>
        </p:nvSpPr>
        <p:spPr bwMode="auto">
          <a:xfrm>
            <a:off x="6573099" y="3818294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Rectangle 59"/>
          <p:cNvSpPr>
            <a:spLocks noChangeArrowheads="1"/>
          </p:cNvSpPr>
          <p:nvPr/>
        </p:nvSpPr>
        <p:spPr bwMode="auto">
          <a:xfrm>
            <a:off x="6370713" y="3888284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78</a:t>
            </a:r>
          </a:p>
        </p:txBody>
      </p:sp>
      <p:sp>
        <p:nvSpPr>
          <p:cNvPr id="144" name="Line 60"/>
          <p:cNvSpPr>
            <a:spLocks noChangeShapeType="1"/>
          </p:cNvSpPr>
          <p:nvPr/>
        </p:nvSpPr>
        <p:spPr bwMode="auto">
          <a:xfrm>
            <a:off x="6573099" y="3980283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Line 60"/>
          <p:cNvSpPr>
            <a:spLocks noChangeShapeType="1"/>
          </p:cNvSpPr>
          <p:nvPr/>
        </p:nvSpPr>
        <p:spPr bwMode="auto">
          <a:xfrm>
            <a:off x="6573099" y="4117428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Rectangle 59"/>
          <p:cNvSpPr>
            <a:spLocks noChangeArrowheads="1"/>
          </p:cNvSpPr>
          <p:nvPr/>
        </p:nvSpPr>
        <p:spPr bwMode="auto">
          <a:xfrm>
            <a:off x="6370713" y="4244098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45</a:t>
            </a:r>
          </a:p>
        </p:txBody>
      </p:sp>
      <p:sp>
        <p:nvSpPr>
          <p:cNvPr id="147" name="Line 60"/>
          <p:cNvSpPr>
            <a:spLocks noChangeShapeType="1"/>
          </p:cNvSpPr>
          <p:nvPr/>
        </p:nvSpPr>
        <p:spPr bwMode="auto">
          <a:xfrm>
            <a:off x="6573099" y="4336097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Rectangle 59"/>
          <p:cNvSpPr>
            <a:spLocks noChangeArrowheads="1"/>
          </p:cNvSpPr>
          <p:nvPr/>
        </p:nvSpPr>
        <p:spPr bwMode="auto">
          <a:xfrm>
            <a:off x="6370713" y="4389868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49" name="Line 60"/>
          <p:cNvSpPr>
            <a:spLocks noChangeShapeType="1"/>
          </p:cNvSpPr>
          <p:nvPr/>
        </p:nvSpPr>
        <p:spPr bwMode="auto">
          <a:xfrm>
            <a:off x="6573099" y="4481867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Rectangle 59"/>
          <p:cNvSpPr>
            <a:spLocks noChangeArrowheads="1"/>
          </p:cNvSpPr>
          <p:nvPr/>
        </p:nvSpPr>
        <p:spPr bwMode="auto">
          <a:xfrm>
            <a:off x="6370713" y="4025095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55</a:t>
            </a:r>
          </a:p>
        </p:txBody>
      </p:sp>
      <p:sp>
        <p:nvSpPr>
          <p:cNvPr id="151" name="Rectangle 59"/>
          <p:cNvSpPr>
            <a:spLocks noChangeArrowheads="1"/>
          </p:cNvSpPr>
          <p:nvPr/>
        </p:nvSpPr>
        <p:spPr bwMode="auto">
          <a:xfrm>
            <a:off x="6576272" y="2817562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52" name="Line 60"/>
          <p:cNvSpPr>
            <a:spLocks noChangeShapeType="1"/>
          </p:cNvSpPr>
          <p:nvPr/>
        </p:nvSpPr>
        <p:spPr bwMode="auto">
          <a:xfrm>
            <a:off x="6693700" y="2909895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Rectangle 59"/>
          <p:cNvSpPr>
            <a:spLocks noChangeArrowheads="1"/>
          </p:cNvSpPr>
          <p:nvPr/>
        </p:nvSpPr>
        <p:spPr bwMode="auto">
          <a:xfrm>
            <a:off x="6576272" y="3037850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54" name="Line 60"/>
          <p:cNvSpPr>
            <a:spLocks noChangeShapeType="1"/>
          </p:cNvSpPr>
          <p:nvPr/>
        </p:nvSpPr>
        <p:spPr bwMode="auto">
          <a:xfrm>
            <a:off x="6693700" y="3130183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Rectangle 59"/>
          <p:cNvSpPr>
            <a:spLocks noChangeArrowheads="1"/>
          </p:cNvSpPr>
          <p:nvPr/>
        </p:nvSpPr>
        <p:spPr bwMode="auto">
          <a:xfrm>
            <a:off x="6491314" y="2552244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56" name="Line 60"/>
          <p:cNvSpPr>
            <a:spLocks noChangeShapeType="1"/>
          </p:cNvSpPr>
          <p:nvPr/>
        </p:nvSpPr>
        <p:spPr bwMode="auto">
          <a:xfrm>
            <a:off x="6693700" y="2611236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7" name="Rectangle 59"/>
          <p:cNvSpPr>
            <a:spLocks noChangeArrowheads="1"/>
          </p:cNvSpPr>
          <p:nvPr/>
        </p:nvSpPr>
        <p:spPr bwMode="auto">
          <a:xfrm>
            <a:off x="6491314" y="2435654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17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58" name="Line 60"/>
          <p:cNvSpPr>
            <a:spLocks noChangeShapeType="1"/>
          </p:cNvSpPr>
          <p:nvPr/>
        </p:nvSpPr>
        <p:spPr bwMode="auto">
          <a:xfrm>
            <a:off x="6693700" y="2542276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9" name="Rectangle 59"/>
          <p:cNvSpPr>
            <a:spLocks noChangeArrowheads="1"/>
          </p:cNvSpPr>
          <p:nvPr/>
        </p:nvSpPr>
        <p:spPr bwMode="auto">
          <a:xfrm>
            <a:off x="6406354" y="1476024"/>
            <a:ext cx="2548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105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60" name="Line 60"/>
          <p:cNvSpPr>
            <a:spLocks noChangeShapeType="1"/>
          </p:cNvSpPr>
          <p:nvPr/>
        </p:nvSpPr>
        <p:spPr bwMode="auto">
          <a:xfrm>
            <a:off x="6693700" y="1568023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1" name="Rectangle 59"/>
          <p:cNvSpPr>
            <a:spLocks noChangeArrowheads="1"/>
          </p:cNvSpPr>
          <p:nvPr/>
        </p:nvSpPr>
        <p:spPr bwMode="auto">
          <a:xfrm>
            <a:off x="6491314" y="1676117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78</a:t>
            </a:r>
          </a:p>
        </p:txBody>
      </p:sp>
      <p:sp>
        <p:nvSpPr>
          <p:cNvPr id="162" name="Line 60"/>
          <p:cNvSpPr>
            <a:spLocks noChangeShapeType="1"/>
          </p:cNvSpPr>
          <p:nvPr/>
        </p:nvSpPr>
        <p:spPr bwMode="auto">
          <a:xfrm>
            <a:off x="6693700" y="1768116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" name="Line 60"/>
          <p:cNvSpPr>
            <a:spLocks noChangeShapeType="1"/>
          </p:cNvSpPr>
          <p:nvPr/>
        </p:nvSpPr>
        <p:spPr bwMode="auto">
          <a:xfrm>
            <a:off x="6693700" y="1924313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4" name="Rectangle 59"/>
          <p:cNvSpPr>
            <a:spLocks noChangeArrowheads="1"/>
          </p:cNvSpPr>
          <p:nvPr/>
        </p:nvSpPr>
        <p:spPr bwMode="auto">
          <a:xfrm>
            <a:off x="6491314" y="2012879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45</a:t>
            </a:r>
          </a:p>
        </p:txBody>
      </p:sp>
      <p:sp>
        <p:nvSpPr>
          <p:cNvPr id="165" name="Line 60"/>
          <p:cNvSpPr>
            <a:spLocks noChangeShapeType="1"/>
          </p:cNvSpPr>
          <p:nvPr/>
        </p:nvSpPr>
        <p:spPr bwMode="auto">
          <a:xfrm>
            <a:off x="6693700" y="2104878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6" name="Rectangle 59"/>
          <p:cNvSpPr>
            <a:spLocks noChangeArrowheads="1"/>
          </p:cNvSpPr>
          <p:nvPr/>
        </p:nvSpPr>
        <p:spPr bwMode="auto">
          <a:xfrm>
            <a:off x="6491314" y="2158649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34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67" name="Line 60"/>
          <p:cNvSpPr>
            <a:spLocks noChangeShapeType="1"/>
          </p:cNvSpPr>
          <p:nvPr/>
        </p:nvSpPr>
        <p:spPr bwMode="auto">
          <a:xfrm>
            <a:off x="6693700" y="2250648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8" name="Rectangle 59"/>
          <p:cNvSpPr>
            <a:spLocks noChangeArrowheads="1"/>
          </p:cNvSpPr>
          <p:nvPr/>
        </p:nvSpPr>
        <p:spPr bwMode="auto">
          <a:xfrm>
            <a:off x="6491314" y="1831980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55</a:t>
            </a:r>
          </a:p>
        </p:txBody>
      </p:sp>
      <p:sp>
        <p:nvSpPr>
          <p:cNvPr id="169" name="Rectangle 55"/>
          <p:cNvSpPr>
            <a:spLocks noChangeArrowheads="1"/>
          </p:cNvSpPr>
          <p:nvPr/>
        </p:nvSpPr>
        <p:spPr bwMode="auto">
          <a:xfrm rot="16200000">
            <a:off x="5887355" y="2158742"/>
            <a:ext cx="34945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DDM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22" name="Rectangle 17"/>
          <p:cNvSpPr>
            <a:spLocks noChangeArrowheads="1"/>
          </p:cNvSpPr>
          <p:nvPr/>
        </p:nvSpPr>
        <p:spPr bwMode="auto">
          <a:xfrm>
            <a:off x="9455983" y="2875088"/>
            <a:ext cx="19075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</a:t>
            </a:r>
            <a:r>
              <a:rPr kumimoji="0" lang="el-GR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β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23" name="Rectangle 27">
            <a:extLst>
              <a:ext uri="{FF2B5EF4-FFF2-40B4-BE49-F238E27FC236}">
                <a16:creationId xmlns:a16="http://schemas.microsoft.com/office/drawing/2014/main" id="{F3E942D7-38AE-4D11-AA96-B002047D80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55983" y="2459911"/>
            <a:ext cx="69570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e-DE" altLang="de-DE" sz="1200" dirty="0" smtClean="0">
                <a:solidFill>
                  <a:srgbClr val="000000"/>
                </a:solidFill>
                <a:cs typeface="Arial" panose="020B0604020202020204" pitchFamily="34" charset="0"/>
              </a:rPr>
              <a:t>C100-His</a:t>
            </a:r>
            <a:r>
              <a:rPr lang="de-DE" altLang="de-DE" sz="1200" baseline="-25000" dirty="0" smtClean="0">
                <a:solidFill>
                  <a:srgbClr val="000000"/>
                </a:solidFill>
                <a:cs typeface="Arial" panose="020B0604020202020204" pitchFamily="34" charset="0"/>
              </a:rPr>
              <a:t>6</a:t>
            </a:r>
            <a:endParaRPr lang="de-DE" altLang="de-DE" sz="1200" baseline="-250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24" name="Rectangle 17"/>
          <p:cNvSpPr>
            <a:spLocks noChangeArrowheads="1"/>
          </p:cNvSpPr>
          <p:nvPr/>
        </p:nvSpPr>
        <p:spPr bwMode="auto">
          <a:xfrm>
            <a:off x="9455983" y="5219601"/>
            <a:ext cx="19075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</a:t>
            </a:r>
            <a:r>
              <a:rPr kumimoji="0" lang="el-GR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β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25" name="Rectangle 27">
            <a:extLst>
              <a:ext uri="{FF2B5EF4-FFF2-40B4-BE49-F238E27FC236}">
                <a16:creationId xmlns:a16="http://schemas.microsoft.com/office/drawing/2014/main" id="{F3E942D7-38AE-4D11-AA96-B002047D80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55983" y="4804424"/>
            <a:ext cx="69570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e-DE" altLang="de-DE" sz="1200" dirty="0" smtClean="0">
                <a:solidFill>
                  <a:srgbClr val="000000"/>
                </a:solidFill>
                <a:cs typeface="Arial" panose="020B0604020202020204" pitchFamily="34" charset="0"/>
              </a:rPr>
              <a:t>C100-His</a:t>
            </a:r>
            <a:r>
              <a:rPr lang="de-DE" altLang="de-DE" sz="1200" baseline="-25000" dirty="0" smtClean="0">
                <a:solidFill>
                  <a:srgbClr val="000000"/>
                </a:solidFill>
                <a:cs typeface="Arial" panose="020B0604020202020204" pitchFamily="34" charset="0"/>
              </a:rPr>
              <a:t>6</a:t>
            </a:r>
            <a:endParaRPr lang="de-DE" altLang="de-DE" sz="1200" baseline="-250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26" name="Rectangle 13"/>
          <p:cNvSpPr>
            <a:spLocks noChangeArrowheads="1"/>
          </p:cNvSpPr>
          <p:nvPr/>
        </p:nvSpPr>
        <p:spPr bwMode="auto">
          <a:xfrm>
            <a:off x="4080686" y="471503"/>
            <a:ext cx="19556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pH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27" name="Rectangle 14"/>
          <p:cNvSpPr>
            <a:spLocks noChangeArrowheads="1"/>
          </p:cNvSpPr>
          <p:nvPr/>
        </p:nvSpPr>
        <p:spPr bwMode="auto">
          <a:xfrm>
            <a:off x="4080686" y="662144"/>
            <a:ext cx="73257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L-685,458 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28" name="Rechteck 127"/>
          <p:cNvSpPr/>
          <p:nvPr/>
        </p:nvSpPr>
        <p:spPr>
          <a:xfrm>
            <a:off x="1300169" y="2736910"/>
            <a:ext cx="2150211" cy="6525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9" name="Rechteck 128"/>
          <p:cNvSpPr/>
          <p:nvPr/>
        </p:nvSpPr>
        <p:spPr>
          <a:xfrm>
            <a:off x="1450819" y="4928445"/>
            <a:ext cx="2150211" cy="6859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0" name="Rechteck 129"/>
          <p:cNvSpPr/>
          <p:nvPr/>
        </p:nvSpPr>
        <p:spPr>
          <a:xfrm>
            <a:off x="6909422" y="2459911"/>
            <a:ext cx="2150211" cy="7449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1" name="Rechteck 130"/>
          <p:cNvSpPr/>
          <p:nvPr/>
        </p:nvSpPr>
        <p:spPr>
          <a:xfrm>
            <a:off x="7029190" y="4792989"/>
            <a:ext cx="2150211" cy="7449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2" name="Textfeld 30"/>
          <p:cNvSpPr txBox="1"/>
          <p:nvPr/>
        </p:nvSpPr>
        <p:spPr>
          <a:xfrm>
            <a:off x="833306" y="1255533"/>
            <a:ext cx="3433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0" name="Textfeld 30"/>
          <p:cNvSpPr txBox="1"/>
          <p:nvPr/>
        </p:nvSpPr>
        <p:spPr>
          <a:xfrm>
            <a:off x="6401417" y="1259734"/>
            <a:ext cx="3433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516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505" y="601446"/>
            <a:ext cx="3380232" cy="5748528"/>
          </a:xfrm>
          <a:prstGeom prst="rect">
            <a:avLst/>
          </a:prstGeom>
        </p:spPr>
      </p:pic>
      <p:sp>
        <p:nvSpPr>
          <p:cNvPr id="96" name="Rectangle 36"/>
          <p:cNvSpPr>
            <a:spLocks noChangeArrowheads="1"/>
          </p:cNvSpPr>
          <p:nvPr/>
        </p:nvSpPr>
        <p:spPr bwMode="auto">
          <a:xfrm>
            <a:off x="8205217" y="2938058"/>
            <a:ext cx="31579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PSH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1" name="Rectangle 59"/>
          <p:cNvSpPr>
            <a:spLocks noChangeArrowheads="1"/>
          </p:cNvSpPr>
          <p:nvPr/>
        </p:nvSpPr>
        <p:spPr bwMode="auto">
          <a:xfrm>
            <a:off x="5043514" y="3460294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2" name="Line 60"/>
          <p:cNvSpPr>
            <a:spLocks noChangeShapeType="1"/>
          </p:cNvSpPr>
          <p:nvPr/>
        </p:nvSpPr>
        <p:spPr bwMode="auto">
          <a:xfrm>
            <a:off x="5245900" y="3551036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Rectangle 59"/>
          <p:cNvSpPr>
            <a:spLocks noChangeArrowheads="1"/>
          </p:cNvSpPr>
          <p:nvPr/>
        </p:nvSpPr>
        <p:spPr bwMode="auto">
          <a:xfrm>
            <a:off x="5043514" y="3242104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22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4" name="Line 60"/>
          <p:cNvSpPr>
            <a:spLocks noChangeShapeType="1"/>
          </p:cNvSpPr>
          <p:nvPr/>
        </p:nvSpPr>
        <p:spPr bwMode="auto">
          <a:xfrm>
            <a:off x="5245900" y="3348726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Rectangle 59"/>
          <p:cNvSpPr>
            <a:spLocks noChangeArrowheads="1"/>
          </p:cNvSpPr>
          <p:nvPr/>
        </p:nvSpPr>
        <p:spPr bwMode="auto">
          <a:xfrm>
            <a:off x="4958554" y="1596674"/>
            <a:ext cx="2548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148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6" name="Line 60"/>
          <p:cNvSpPr>
            <a:spLocks noChangeShapeType="1"/>
          </p:cNvSpPr>
          <p:nvPr/>
        </p:nvSpPr>
        <p:spPr bwMode="auto">
          <a:xfrm>
            <a:off x="5245900" y="1688673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Rectangle 59"/>
          <p:cNvSpPr>
            <a:spLocks noChangeArrowheads="1"/>
          </p:cNvSpPr>
          <p:nvPr/>
        </p:nvSpPr>
        <p:spPr bwMode="auto">
          <a:xfrm>
            <a:off x="5043514" y="1866617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98</a:t>
            </a:r>
          </a:p>
        </p:txBody>
      </p:sp>
      <p:sp>
        <p:nvSpPr>
          <p:cNvPr id="108" name="Line 60"/>
          <p:cNvSpPr>
            <a:spLocks noChangeShapeType="1"/>
          </p:cNvSpPr>
          <p:nvPr/>
        </p:nvSpPr>
        <p:spPr bwMode="auto">
          <a:xfrm>
            <a:off x="5245900" y="1958616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Line 60"/>
          <p:cNvSpPr>
            <a:spLocks noChangeShapeType="1"/>
          </p:cNvSpPr>
          <p:nvPr/>
        </p:nvSpPr>
        <p:spPr bwMode="auto">
          <a:xfrm>
            <a:off x="5245900" y="2222763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Rectangle 59"/>
          <p:cNvSpPr>
            <a:spLocks noChangeArrowheads="1"/>
          </p:cNvSpPr>
          <p:nvPr/>
        </p:nvSpPr>
        <p:spPr bwMode="auto">
          <a:xfrm>
            <a:off x="5043514" y="2412929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50</a:t>
            </a:r>
          </a:p>
        </p:txBody>
      </p:sp>
      <p:sp>
        <p:nvSpPr>
          <p:cNvPr id="111" name="Line 60"/>
          <p:cNvSpPr>
            <a:spLocks noChangeShapeType="1"/>
          </p:cNvSpPr>
          <p:nvPr/>
        </p:nvSpPr>
        <p:spPr bwMode="auto">
          <a:xfrm>
            <a:off x="5245900" y="2504928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Rectangle 59"/>
          <p:cNvSpPr>
            <a:spLocks noChangeArrowheads="1"/>
          </p:cNvSpPr>
          <p:nvPr/>
        </p:nvSpPr>
        <p:spPr bwMode="auto">
          <a:xfrm>
            <a:off x="5043514" y="2692049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13" name="Line 60"/>
          <p:cNvSpPr>
            <a:spLocks noChangeShapeType="1"/>
          </p:cNvSpPr>
          <p:nvPr/>
        </p:nvSpPr>
        <p:spPr bwMode="auto">
          <a:xfrm>
            <a:off x="5245900" y="2784048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Rectangle 59"/>
          <p:cNvSpPr>
            <a:spLocks noChangeArrowheads="1"/>
          </p:cNvSpPr>
          <p:nvPr/>
        </p:nvSpPr>
        <p:spPr bwMode="auto">
          <a:xfrm>
            <a:off x="5043514" y="2130430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64</a:t>
            </a:r>
          </a:p>
        </p:txBody>
      </p:sp>
      <p:sp>
        <p:nvSpPr>
          <p:cNvPr id="115" name="Rectangle 55"/>
          <p:cNvSpPr>
            <a:spLocks noChangeArrowheads="1"/>
          </p:cNvSpPr>
          <p:nvPr/>
        </p:nvSpPr>
        <p:spPr bwMode="auto">
          <a:xfrm rot="16200000">
            <a:off x="4439555" y="2279392"/>
            <a:ext cx="34945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DDM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16" name="Rectangle 13"/>
          <p:cNvSpPr>
            <a:spLocks noChangeArrowheads="1"/>
          </p:cNvSpPr>
          <p:nvPr/>
        </p:nvSpPr>
        <p:spPr bwMode="auto">
          <a:xfrm>
            <a:off x="7584173" y="602889"/>
            <a:ext cx="19556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pH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17" name="Rectangle 14"/>
          <p:cNvSpPr>
            <a:spLocks noChangeArrowheads="1"/>
          </p:cNvSpPr>
          <p:nvPr/>
        </p:nvSpPr>
        <p:spPr bwMode="auto">
          <a:xfrm>
            <a:off x="7584173" y="793530"/>
            <a:ext cx="73257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L-685,458 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18" name="Rectangle 40"/>
          <p:cNvSpPr>
            <a:spLocks noChangeArrowheads="1"/>
          </p:cNvSpPr>
          <p:nvPr/>
        </p:nvSpPr>
        <p:spPr bwMode="auto">
          <a:xfrm rot="16200000">
            <a:off x="6875920" y="518547"/>
            <a:ext cx="46968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6.5/7.5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19" name="Rectangle 47"/>
          <p:cNvSpPr>
            <a:spLocks noChangeArrowheads="1"/>
          </p:cNvSpPr>
          <p:nvPr/>
        </p:nvSpPr>
        <p:spPr bwMode="auto">
          <a:xfrm rot="16200000">
            <a:off x="6735262" y="646787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9.0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20" name="Rectangle 48"/>
          <p:cNvSpPr>
            <a:spLocks noChangeArrowheads="1"/>
          </p:cNvSpPr>
          <p:nvPr/>
        </p:nvSpPr>
        <p:spPr bwMode="auto">
          <a:xfrm rot="16200000">
            <a:off x="6507178" y="646787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8.5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21" name="Rectangle 49"/>
          <p:cNvSpPr>
            <a:spLocks noChangeArrowheads="1"/>
          </p:cNvSpPr>
          <p:nvPr/>
        </p:nvSpPr>
        <p:spPr bwMode="auto">
          <a:xfrm rot="16200000">
            <a:off x="5577691" y="646787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6.0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22" name="Rectangle 50"/>
          <p:cNvSpPr>
            <a:spLocks noChangeArrowheads="1"/>
          </p:cNvSpPr>
          <p:nvPr/>
        </p:nvSpPr>
        <p:spPr bwMode="auto">
          <a:xfrm rot="16200000">
            <a:off x="5402516" y="646787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5.5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23" name="Rectangle 51"/>
          <p:cNvSpPr>
            <a:spLocks noChangeArrowheads="1"/>
          </p:cNvSpPr>
          <p:nvPr/>
        </p:nvSpPr>
        <p:spPr bwMode="auto">
          <a:xfrm rot="16200000">
            <a:off x="6136853" y="646787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7.5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24" name="Rectangle 52"/>
          <p:cNvSpPr>
            <a:spLocks noChangeArrowheads="1"/>
          </p:cNvSpPr>
          <p:nvPr/>
        </p:nvSpPr>
        <p:spPr bwMode="auto">
          <a:xfrm rot="16200000">
            <a:off x="5758009" y="646787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6.5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25" name="Rectangle 53"/>
          <p:cNvSpPr>
            <a:spLocks noChangeArrowheads="1"/>
          </p:cNvSpPr>
          <p:nvPr/>
        </p:nvSpPr>
        <p:spPr bwMode="auto">
          <a:xfrm rot="16200000">
            <a:off x="5945505" y="646787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7.0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26" name="Rectangle 54"/>
          <p:cNvSpPr>
            <a:spLocks noChangeArrowheads="1"/>
          </p:cNvSpPr>
          <p:nvPr/>
        </p:nvSpPr>
        <p:spPr bwMode="auto">
          <a:xfrm rot="16200000">
            <a:off x="6313345" y="646787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8.0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27" name="Textfeld 126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5371899" y="766413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28" name="Textfeld 127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6973541" y="766413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+</a:t>
            </a:r>
          </a:p>
        </p:txBody>
      </p:sp>
      <p:sp>
        <p:nvSpPr>
          <p:cNvPr id="129" name="Textfeld 128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5547074" y="766413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30" name="Textfeld 129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5727392" y="766413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31" name="Textfeld 130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5914888" y="766413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32" name="Textfeld 131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6106236" y="766413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33" name="Textfeld 132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6282728" y="766413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34" name="Textfeld 133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6476561" y="766413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35" name="Textfeld 134">
            <a:extLst>
              <a:ext uri="{FF2B5EF4-FFF2-40B4-BE49-F238E27FC236}">
                <a16:creationId xmlns:a16="http://schemas.microsoft.com/office/drawing/2014/main" id="{8546375A-82AF-304F-8909-4178E5FF3C46}"/>
              </a:ext>
            </a:extLst>
          </p:cNvPr>
          <p:cNvSpPr txBox="1"/>
          <p:nvPr/>
        </p:nvSpPr>
        <p:spPr>
          <a:xfrm>
            <a:off x="6704645" y="766413"/>
            <a:ext cx="274434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200" dirty="0">
                <a:latin typeface="Arial"/>
                <a:cs typeface="Arial"/>
              </a:rPr>
              <a:t>−</a:t>
            </a:r>
          </a:p>
        </p:txBody>
      </p:sp>
      <p:sp>
        <p:nvSpPr>
          <p:cNvPr id="136" name="Rectangle 36"/>
          <p:cNvSpPr>
            <a:spLocks noChangeArrowheads="1"/>
          </p:cNvSpPr>
          <p:nvPr/>
        </p:nvSpPr>
        <p:spPr bwMode="auto">
          <a:xfrm>
            <a:off x="8205217" y="5300257"/>
            <a:ext cx="31579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PSH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37" name="Rectangle 55"/>
          <p:cNvSpPr>
            <a:spLocks noChangeArrowheads="1"/>
          </p:cNvSpPr>
          <p:nvPr/>
        </p:nvSpPr>
        <p:spPr bwMode="auto">
          <a:xfrm rot="16200000">
            <a:off x="4396274" y="4784467"/>
            <a:ext cx="43601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POPC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38" name="Rectangle 59"/>
          <p:cNvSpPr>
            <a:spLocks noChangeArrowheads="1"/>
          </p:cNvSpPr>
          <p:nvPr/>
        </p:nvSpPr>
        <p:spPr bwMode="auto">
          <a:xfrm>
            <a:off x="4888937" y="5694060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39" name="Line 60"/>
          <p:cNvSpPr>
            <a:spLocks noChangeShapeType="1"/>
          </p:cNvSpPr>
          <p:nvPr/>
        </p:nvSpPr>
        <p:spPr bwMode="auto">
          <a:xfrm>
            <a:off x="5091323" y="5784802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Rectangle 59"/>
          <p:cNvSpPr>
            <a:spLocks noChangeArrowheads="1"/>
          </p:cNvSpPr>
          <p:nvPr/>
        </p:nvSpPr>
        <p:spPr bwMode="auto">
          <a:xfrm>
            <a:off x="4888937" y="5523500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22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41" name="Line 60"/>
          <p:cNvSpPr>
            <a:spLocks noChangeShapeType="1"/>
          </p:cNvSpPr>
          <p:nvPr/>
        </p:nvSpPr>
        <p:spPr bwMode="auto">
          <a:xfrm>
            <a:off x="5091323" y="5630122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" name="Rectangle 59"/>
          <p:cNvSpPr>
            <a:spLocks noChangeArrowheads="1"/>
          </p:cNvSpPr>
          <p:nvPr/>
        </p:nvSpPr>
        <p:spPr bwMode="auto">
          <a:xfrm>
            <a:off x="4803977" y="3973324"/>
            <a:ext cx="2548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148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43" name="Line 60"/>
          <p:cNvSpPr>
            <a:spLocks noChangeShapeType="1"/>
          </p:cNvSpPr>
          <p:nvPr/>
        </p:nvSpPr>
        <p:spPr bwMode="auto">
          <a:xfrm>
            <a:off x="5091323" y="4065323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Rectangle 59"/>
          <p:cNvSpPr>
            <a:spLocks noChangeArrowheads="1"/>
          </p:cNvSpPr>
          <p:nvPr/>
        </p:nvSpPr>
        <p:spPr bwMode="auto">
          <a:xfrm>
            <a:off x="4888937" y="4243267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98</a:t>
            </a:r>
          </a:p>
        </p:txBody>
      </p:sp>
      <p:sp>
        <p:nvSpPr>
          <p:cNvPr id="145" name="Line 60"/>
          <p:cNvSpPr>
            <a:spLocks noChangeShapeType="1"/>
          </p:cNvSpPr>
          <p:nvPr/>
        </p:nvSpPr>
        <p:spPr bwMode="auto">
          <a:xfrm>
            <a:off x="5091323" y="4335266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Line 60"/>
          <p:cNvSpPr>
            <a:spLocks noChangeShapeType="1"/>
          </p:cNvSpPr>
          <p:nvPr/>
        </p:nvSpPr>
        <p:spPr bwMode="auto">
          <a:xfrm>
            <a:off x="5091323" y="4561309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Rectangle 59"/>
          <p:cNvSpPr>
            <a:spLocks noChangeArrowheads="1"/>
          </p:cNvSpPr>
          <p:nvPr/>
        </p:nvSpPr>
        <p:spPr bwMode="auto">
          <a:xfrm>
            <a:off x="4888937" y="4732427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50</a:t>
            </a:r>
          </a:p>
        </p:txBody>
      </p:sp>
      <p:sp>
        <p:nvSpPr>
          <p:cNvPr id="148" name="Line 60"/>
          <p:cNvSpPr>
            <a:spLocks noChangeShapeType="1"/>
          </p:cNvSpPr>
          <p:nvPr/>
        </p:nvSpPr>
        <p:spPr bwMode="auto">
          <a:xfrm>
            <a:off x="5091323" y="4824426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Rectangle 59"/>
          <p:cNvSpPr>
            <a:spLocks noChangeArrowheads="1"/>
          </p:cNvSpPr>
          <p:nvPr/>
        </p:nvSpPr>
        <p:spPr bwMode="auto">
          <a:xfrm>
            <a:off x="4888937" y="5002023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36</a:t>
            </a:r>
            <a:endParaRPr kumimoji="0" lang="de-DE" altLang="de-D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50" name="Line 60"/>
          <p:cNvSpPr>
            <a:spLocks noChangeShapeType="1"/>
          </p:cNvSpPr>
          <p:nvPr/>
        </p:nvSpPr>
        <p:spPr bwMode="auto">
          <a:xfrm>
            <a:off x="5091323" y="5094022"/>
            <a:ext cx="125999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Rectangle 59"/>
          <p:cNvSpPr>
            <a:spLocks noChangeArrowheads="1"/>
          </p:cNvSpPr>
          <p:nvPr/>
        </p:nvSpPr>
        <p:spPr bwMode="auto">
          <a:xfrm>
            <a:off x="4888937" y="4468976"/>
            <a:ext cx="16991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64</a:t>
            </a:r>
          </a:p>
        </p:txBody>
      </p:sp>
      <p:sp>
        <p:nvSpPr>
          <p:cNvPr id="55" name="Rechteck 54"/>
          <p:cNvSpPr/>
          <p:nvPr/>
        </p:nvSpPr>
        <p:spPr>
          <a:xfrm>
            <a:off x="5416784" y="2869642"/>
            <a:ext cx="1831192" cy="3014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Rechteck 55"/>
          <p:cNvSpPr/>
          <p:nvPr/>
        </p:nvSpPr>
        <p:spPr>
          <a:xfrm>
            <a:off x="5435464" y="5223646"/>
            <a:ext cx="1831192" cy="3014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Textfeld 30"/>
          <p:cNvSpPr txBox="1"/>
          <p:nvPr/>
        </p:nvSpPr>
        <p:spPr>
          <a:xfrm>
            <a:off x="4914311" y="1394846"/>
            <a:ext cx="3433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4921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</Words>
  <Application>Microsoft Office PowerPoint</Application>
  <PresentationFormat>Breitbild</PresentationFormat>
  <Paragraphs>129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PowerPoint-Präsentation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Feilen, Lukas /DZNE</dc:creator>
  <cp:lastModifiedBy>Feilen, Lukas /DZNE</cp:lastModifiedBy>
  <cp:revision>7</cp:revision>
  <dcterms:created xsi:type="dcterms:W3CDTF">2022-01-07T11:19:36Z</dcterms:created>
  <dcterms:modified xsi:type="dcterms:W3CDTF">2022-05-03T06:57:41Z</dcterms:modified>
</cp:coreProperties>
</file>